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A1E09-EFFE-48B7-BF26-92A882C5D905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138D4-253C-4360-81EE-C293683B6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5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714F-7595-4E91-86DB-5504462C0E4A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3F95-B083-4562-A181-2963BBBFFADA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F58A-C061-48BC-B544-DC382BBBC121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2176-7934-46ED-9E3A-D032F2B65357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0489-44E1-4819-9AEB-D2BB34ADCB07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26E6-0907-4F3A-92F2-483CA38812CC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6797-3306-4EDF-BFFF-30566B7AC93C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0DFF-DA21-427A-B9C6-FCF86098D7FF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9C408C4-A29A-49E4-935E-D201286E0065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9520-008C-4078-9F45-9C9705DCAB63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9A6B-5CB3-4171-8B36-0F8753B99225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C9AF-A78C-453B-8A4A-AC4C9C6DE5F0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E91C-CF32-4759-A435-ADE0852F74AF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0F52-BC4E-4500-AC2F-BC7ADA004C44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3E93-EDAC-4472-B8CB-849C5F75ECDD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8013E-0229-405A-A873-E43B34A10E75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E12E-47C4-4F0D-9E80-CEFEB8A17BB2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5062A-F580-46AD-AC7A-6E835A451D60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reza-youneszadeh/Neural-networ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FE0C-2B9F-4753-90B9-7DF24E08D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42465"/>
            <a:ext cx="8144134" cy="1373070"/>
          </a:xfrm>
        </p:spPr>
        <p:txBody>
          <a:bodyPr anchor="ctr"/>
          <a:lstStyle/>
          <a:p>
            <a:pPr algn="ctr"/>
            <a:r>
              <a:rPr lang="en-US" sz="4000" dirty="0"/>
              <a:t>Fully connected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E1411-4D06-4A3F-9169-995DBD270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Implementing the FCNN on handwritten  digits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5327C-B167-44CE-8145-24F3BF15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3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EE09-839F-4D90-99E5-19BBD017C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66614-8B52-4668-9C28-F79FF432A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13114"/>
            <a:ext cx="9749140" cy="438647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FB35F-1BFA-4B91-9C89-C5DBA310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3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C8E7-DC1A-4066-95BD-23BAF8C0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BB28E5-85DD-40A9-A1F1-06835B32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336800"/>
            <a:ext cx="9762393" cy="419652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149E20-B736-45C0-A388-535703BB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44E7-D547-48F3-9489-572133F9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B01B3-ECFD-4F76-B0B8-15A8FB7E5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52870"/>
            <a:ext cx="9741924" cy="435996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38E1-9F58-4FE9-AB7C-7E3F6A62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8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02B-8E14-47FE-A87F-87777AE5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141C0-ADE8-4EA0-A081-A15A8E256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99862"/>
            <a:ext cx="9762392" cy="454549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D494E-678E-464E-B04E-00FEB5AB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7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8F38-2DAC-4116-998E-8FFB71A2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CC0D2-A9BE-466D-98C8-CFB007C0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66122"/>
            <a:ext cx="9762392" cy="445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34013-D149-415D-9929-3BD6CD1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8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AF6A-1371-41CB-84F5-87639574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01DDE-EDCA-41EE-AD35-944E12A7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99861"/>
            <a:ext cx="9788897" cy="44924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8961-C531-4171-98E9-A676C97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1883-3290-4879-96F1-8C89939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ADB641-CA6C-4133-B8BE-158D5928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99861"/>
            <a:ext cx="9775644" cy="4492487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401F5C-7178-4AA2-BEF0-5599441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0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3BCD-625B-4CE7-A068-FA467A34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5F913F-62A3-421B-A562-611DA6F27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46852"/>
            <a:ext cx="9749141" cy="4532244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10221A-66BF-442A-B8FF-53269399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3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2B27-3699-480D-8643-6231BF7A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BF9F8D-EA64-4909-8C30-E9622DE91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46852"/>
            <a:ext cx="9762392" cy="4452731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C238D-44F8-4B1B-BB92-36AF0C28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5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637A-B43E-4CD9-A940-00212F2B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46A748-5850-4E42-B01C-A672683BE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52870"/>
            <a:ext cx="9775644" cy="4399721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ABE910-4757-48BA-8D40-90E464B1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3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3699-A2E2-46EE-AE2B-9F571890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of the FCNN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B2BA0-4E58-454B-82F7-27557E1C2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21" y="2586696"/>
            <a:ext cx="10516531" cy="40128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A9379-A9F9-4B83-AD44-27D17E02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8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7C59-687D-4BD2-968C-B4A0D6FD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40365-550A-4A10-9366-61E5F5E55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73357"/>
            <a:ext cx="9775644" cy="453224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0F8CA-AEE9-447F-8BB1-C63536D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0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B197-8B4C-487E-95CB-361A4025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1E867-95D1-469E-B8A0-3791A3C4E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2" y="2120348"/>
            <a:ext cx="9802148" cy="46117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19E7E-C78A-4A7F-9757-E4A7D265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77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5F7B-3452-4EA6-BF1C-7C22B11C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3860D-CC11-4ED1-AB09-41384CE1F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86610"/>
            <a:ext cx="9749140" cy="445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D354-47FB-4EFE-B499-28E04063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0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51E-B496-4FAA-B395-86B41435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209DA-5BA6-425C-B4BF-B78C6FEB8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86610"/>
            <a:ext cx="9749140" cy="44792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E22E1-E2FB-4168-8766-E29CD004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4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7F6D-926D-4F6A-9E4C-E2655E88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C5916-E1D6-4100-95E2-D43596B3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86609"/>
            <a:ext cx="9722636" cy="454549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8522-CE42-4696-9A6E-320DA990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4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46A3-5ACE-49F7-AC7D-A1AD9949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A312-8166-4D5D-B64F-6C9EEA307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20348"/>
            <a:ext cx="9735888" cy="446598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4809-1B6A-4A54-BED7-0767803E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55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F418-D1B6-4E0D-B19F-ECA6FC53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C93DC-D844-4212-B019-D25B16930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60104"/>
            <a:ext cx="9788896" cy="451899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0D12E-7EE6-4631-BF84-B5AB9C3E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5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0A98-1E35-4A95-B44D-546A76F7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0773B-CBC4-4042-82DE-0E56A4DBD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80591"/>
            <a:ext cx="9749140" cy="46250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30AF-029F-4A13-9402-39693FB0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CC5C-394B-42F8-83C3-AF0938A2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2E6D6-0434-41E3-8EE8-FD45FF8E9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86610"/>
            <a:ext cx="9735888" cy="441297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0FBC-2916-4097-9654-4FB2724C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8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31F1-793A-4879-9DA9-5FFAA4D4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148D8-9759-4313-8C03-1B6296C81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33600"/>
            <a:ext cx="9775644" cy="45057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D3E6-9BAC-4CBD-BFDA-0ABF9797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AAD7-6E94-4198-83A9-E7D6FCBC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image as 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F436E-7714-409A-BAD0-E9B91C63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47" y="2385391"/>
            <a:ext cx="10222473" cy="409771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8A3D-1F4F-4BA0-A971-9CF3D57A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92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3E3C-71DE-413C-B891-DD0591D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D4DE2-BCE8-40D9-B1F7-CCB4E8686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33600"/>
            <a:ext cx="9749140" cy="46117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A176-0F5E-4A18-9083-7029384F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04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C038-6FFC-44FD-AECA-6D02771E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32B6C-7ECC-4F16-A7E1-706C6E86A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33600"/>
            <a:ext cx="9735888" cy="455874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31FCA-2F9B-43FA-9CFC-650E5981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77F6-B72B-491C-873D-35C49B41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2DA4E-564A-417C-B560-A68E8530A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2" y="2146852"/>
            <a:ext cx="9775644" cy="45057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37EB-0DF7-46DE-B5DB-8621531B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43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200-D9D6-4B5A-8C7C-72A94531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0B6609-638C-4695-B632-12F1410DD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86609"/>
            <a:ext cx="9762392" cy="434671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9FCC7-DFE7-4C82-800A-D33849C9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2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13C0-A816-4590-86DB-483ACFC6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B8102-F0CE-4FFA-90D9-9F87936B8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2" y="2093843"/>
            <a:ext cx="9715418" cy="458525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B872F-690E-4DD3-A101-F29721A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81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A4F9-0914-40E4-8960-66A6F920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BCCFE-B896-4BB7-A298-A5BC4912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60104"/>
            <a:ext cx="9802149" cy="447923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4570E-C6AE-4BD6-AAB2-2A2A6C6F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BD7E-F021-469C-9C50-3D23F38B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C812C-18E6-4A84-9D5C-5920DDF0F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60104"/>
            <a:ext cx="9802149" cy="4572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9FF2-40C0-4597-83D6-3F42C1A0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75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6D7E-92DC-4468-9ABE-6290604E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BB964-6294-4BC8-AA9D-FBBD900D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07096"/>
            <a:ext cx="9775644" cy="458525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5DFB5-2055-44E4-9639-A1539AF1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4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296B-6C9A-45C1-AAFD-BDE52EAA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2D750-2B67-43DD-9B71-05B2E95C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60104"/>
            <a:ext cx="9735888" cy="44924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5298C-D46F-4E7C-82B4-823380DB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50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F536-6D8C-49F0-ABEE-B83BF129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2B779-3008-4D1D-90BF-F717E0E8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093844"/>
            <a:ext cx="9802149" cy="4572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B44B-2C87-4260-8D15-8A83781C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C6D2-E3EF-469D-AB54-B995AFE9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49A14-D701-4BCB-B9F1-B98AA709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86610"/>
            <a:ext cx="9613861" cy="44688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7481-6DC2-441E-A57F-80995DD5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81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9BFB-81BD-40A2-BB36-69E5CFDC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562F56-3A18-411C-A874-8B87AAB5C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73358"/>
            <a:ext cx="9762392" cy="449248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8B86B9-9C48-46E6-82E4-FAADA60B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9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391F-9739-4C4E-8F53-EC136BAE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FCC8A-01FC-4D65-A19C-BDFAB6D2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54088"/>
            <a:ext cx="9762392" cy="46117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C125-9D87-46B3-AA2A-C81C7029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77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DA8B-B4F8-4A17-B1DB-089A4AA0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8E8B891-A755-4D22-B9DA-C7C97518C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07096"/>
            <a:ext cx="9775644" cy="4505739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65470E-361E-4BDD-9300-C6A8A00C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88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696C-8739-4074-B609-03F22C09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E3387-E88D-4C82-A531-3364F818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https://github.com/Alireza-youneszadeh/Neural-network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65686-52B5-4CDF-9524-5DD69B31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8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1E9-D653-4FE6-813B-18540496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97C883-CB16-4003-B626-04AE55C7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332383"/>
            <a:ext cx="9613862" cy="430072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CB75F-4BB5-403C-B1FD-58F7BE47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6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791F-31FB-4BF2-A945-EA1815F8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5D22EB-4611-433A-9113-55C669079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305878"/>
            <a:ext cx="9613861" cy="4306957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4FD6A5-0377-4830-8EA5-7D31CBEC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1815-859A-467B-89A8-7DB59B20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862BDF-67C0-4C90-919C-07B500AB3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319130"/>
            <a:ext cx="9613861" cy="432020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CDB3EE-9F42-4830-A9CE-67351FF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B5A3-0AF7-4135-9271-E1704507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EC9C1-9006-4DCF-9BAB-AE4998BEC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336800"/>
            <a:ext cx="9613861" cy="427603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878B-C2FD-46CE-9C10-3FD82B83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4879-202C-4B2A-A539-C6C3626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309E2-3FEE-4064-BC1F-8F80C2AFC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92626"/>
            <a:ext cx="9775644" cy="43202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597B8-C5BB-4D8F-9A69-6CADC2A4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5325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280</TotalTime>
  <Words>76</Words>
  <Application>Microsoft Office PowerPoint</Application>
  <PresentationFormat>Widescreen</PresentationFormat>
  <Paragraphs>50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Trebuchet MS</vt:lpstr>
      <vt:lpstr>Berlin</vt:lpstr>
      <vt:lpstr>Fully connected neural networks</vt:lpstr>
      <vt:lpstr>The entity of the FCNN</vt:lpstr>
      <vt:lpstr>Define the image as input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Scratch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Fully connected neural networks</dc:title>
  <dc:creator>computer</dc:creator>
  <cp:lastModifiedBy>computer</cp:lastModifiedBy>
  <cp:revision>17</cp:revision>
  <dcterms:created xsi:type="dcterms:W3CDTF">2024-10-14T17:03:45Z</dcterms:created>
  <dcterms:modified xsi:type="dcterms:W3CDTF">2024-10-14T21:44:37Z</dcterms:modified>
</cp:coreProperties>
</file>